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</p:sldIdLst>
  <p:sldSz cy="5143500" cx="9144000"/>
  <p:notesSz cx="6858000" cy="9144000"/>
  <p:embeddedFontLst>
    <p:embeddedFont>
      <p:font typeface="Nanum Gothic"/>
      <p:regular r:id="rId30"/>
      <p:bold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95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952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NanumGothic-bold.fntdata"/><Relationship Id="rId30" Type="http://schemas.openxmlformats.org/officeDocument/2006/relationships/font" Target="fonts/NanumGothic-regular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" name="Google Shape;5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a4ae08eb7f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1a4ae08eb7f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a4ae08eb7f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1a4ae08eb7f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1ac3a3f6868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1ac3a3f6868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ac3a3f6868_0_9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3" name="Google Shape;143;g1ac3a3f6868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7f589a3853_2_1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9" name="Google Shape;149;g17f589a3853_2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ac3a3f6868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1ac3a3f6868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ac3a3f6868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1ac3a3f6868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ac3a3f6868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1ac3a3f6868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7f589a3853_2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8" name="Google Shape;178;g17f589a3853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7f589a3853_2_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4" name="Google Shape;184;g17f589a3853_2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" name="Google Shape;58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ac3a3f6868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1ac3a3f6868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ac3a3f6868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1ac3a3f6868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ac3a3f6868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1ac3a3f6868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ac3a3f6868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1ac3a3f6868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ac3a3f6868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1ac3a3f6868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1ac3a3f6868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1ac3a3f6868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1ac3a3f6868_0_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" name="Google Shape;73;g1ac3a3f6868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1ac3a3f6868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1ac3a3f6868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ac3a3f6868_0_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7" name="Google Shape;87;g1ac3a3f6868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a4ae08eb7f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1a4ae08eb7f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1a4ae08eb7f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1a4ae08eb7f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a4ae08eb7f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1a4ae08eb7f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" name="Google Shape;11;p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" name="Google Shape;12;p2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2" name="Google Shape;22;p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3" name="Google Shape;23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6" name="Google Shape;26;p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Relationship Id="rId4" Type="http://schemas.openxmlformats.org/officeDocument/2006/relationships/image" Target="../media/image15.png"/><Relationship Id="rId5" Type="http://schemas.openxmlformats.org/officeDocument/2006/relationships/image" Target="../media/image2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Relationship Id="rId4" Type="http://schemas.openxmlformats.org/officeDocument/2006/relationships/image" Target="../media/image31.png"/><Relationship Id="rId5" Type="http://schemas.openxmlformats.org/officeDocument/2006/relationships/image" Target="../media/image1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0.png"/><Relationship Id="rId4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2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5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4.png"/><Relationship Id="rId4" Type="http://schemas.openxmlformats.org/officeDocument/2006/relationships/image" Target="../media/image26.png"/><Relationship Id="rId5" Type="http://schemas.openxmlformats.org/officeDocument/2006/relationships/image" Target="../media/image20.png"/><Relationship Id="rId6" Type="http://schemas.openxmlformats.org/officeDocument/2006/relationships/image" Target="../media/image36.png"/><Relationship Id="rId7" Type="http://schemas.openxmlformats.org/officeDocument/2006/relationships/image" Target="../media/image2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0.png"/><Relationship Id="rId4" Type="http://schemas.openxmlformats.org/officeDocument/2006/relationships/image" Target="../media/image2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1.png"/><Relationship Id="rId4" Type="http://schemas.openxmlformats.org/officeDocument/2006/relationships/image" Target="../media/image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5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7.jpg"/><Relationship Id="rId4" Type="http://schemas.openxmlformats.org/officeDocument/2006/relationships/image" Target="../media/image4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7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image" Target="../media/image33.png"/><Relationship Id="rId6" Type="http://schemas.openxmlformats.org/officeDocument/2006/relationships/image" Target="../media/image34.png"/><Relationship Id="rId7" Type="http://schemas.openxmlformats.org/officeDocument/2006/relationships/image" Target="../media/image3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1.png"/><Relationship Id="rId4" Type="http://schemas.openxmlformats.org/officeDocument/2006/relationships/image" Target="../media/image33.png"/><Relationship Id="rId5" Type="http://schemas.openxmlformats.org/officeDocument/2006/relationships/image" Target="../media/image45.png"/><Relationship Id="rId6" Type="http://schemas.openxmlformats.org/officeDocument/2006/relationships/image" Target="../media/image44.png"/><Relationship Id="rId7" Type="http://schemas.openxmlformats.org/officeDocument/2006/relationships/image" Target="../media/image3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6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8.png"/><Relationship Id="rId4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jpg"/><Relationship Id="rId4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1.jpg"/><Relationship Id="rId4" Type="http://schemas.openxmlformats.org/officeDocument/2006/relationships/image" Target="../media/image6.png"/><Relationship Id="rId5" Type="http://schemas.openxmlformats.org/officeDocument/2006/relationships/image" Target="../media/image3.png"/><Relationship Id="rId6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1.jpg"/><Relationship Id="rId4" Type="http://schemas.openxmlformats.org/officeDocument/2006/relationships/image" Target="../media/image6.png"/><Relationship Id="rId9" Type="http://schemas.openxmlformats.org/officeDocument/2006/relationships/image" Target="../media/image3.png"/><Relationship Id="rId5" Type="http://schemas.openxmlformats.org/officeDocument/2006/relationships/image" Target="../media/image5.png"/><Relationship Id="rId6" Type="http://schemas.openxmlformats.org/officeDocument/2006/relationships/image" Target="../media/image11.png"/><Relationship Id="rId7" Type="http://schemas.openxmlformats.org/officeDocument/2006/relationships/image" Target="../media/image7.png"/><Relationship Id="rId8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5" Type="http://schemas.openxmlformats.org/officeDocument/2006/relationships/image" Target="../media/image17.png"/><Relationship Id="rId6" Type="http://schemas.openxmlformats.org/officeDocument/2006/relationships/image" Target="../media/image2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Relationship Id="rId4" Type="http://schemas.openxmlformats.org/officeDocument/2006/relationships/image" Target="../media/image19.png"/><Relationship Id="rId5" Type="http://schemas.openxmlformats.org/officeDocument/2006/relationships/image" Target="../media/image2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Relationship Id="rId4" Type="http://schemas.openxmlformats.org/officeDocument/2006/relationships/image" Target="../media/image16.png"/><Relationship Id="rId5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4318925" y="4590975"/>
            <a:ext cx="4490400" cy="34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- </a:t>
            </a:r>
            <a:r>
              <a:rPr b="1" i="0" lang="ko-KR" sz="1400" u="none" cap="none" strike="noStrike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강병준, 김영욱, 윤지현, 한경주  팀장: 김준석 - </a:t>
            </a:r>
            <a:endParaRPr b="1" i="0" sz="1400" u="none" cap="none" strike="noStrike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55" name="Google Shape;5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1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675" y="193550"/>
            <a:ext cx="2295525" cy="657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25913" y="1232350"/>
            <a:ext cx="6520776" cy="214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71475" y="3374200"/>
            <a:ext cx="6437899" cy="1746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675" y="193550"/>
            <a:ext cx="2295525" cy="657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68962" y="1434275"/>
            <a:ext cx="6006075" cy="208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25525" y="3368075"/>
            <a:ext cx="5845318" cy="173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138" name="Google Shape;138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아리마</a:t>
            </a:r>
            <a:endParaRPr/>
          </a:p>
        </p:txBody>
      </p:sp>
      <p:pic>
        <p:nvPicPr>
          <p:cNvPr id="139" name="Google Shape;13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1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79625" y="4376050"/>
            <a:ext cx="801257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5"/>
          <p:cNvSpPr txBox="1"/>
          <p:nvPr/>
        </p:nvSpPr>
        <p:spPr>
          <a:xfrm>
            <a:off x="2441100" y="613275"/>
            <a:ext cx="5341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SzPts val="1100"/>
              <a:buNone/>
            </a:pPr>
            <a:r>
              <a:t/>
            </a:r>
            <a:endParaRPr b="1" sz="2000">
              <a:solidFill>
                <a:schemeClr val="dk2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46" name="Google Shape;14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6"/>
          <p:cNvSpPr txBox="1"/>
          <p:nvPr/>
        </p:nvSpPr>
        <p:spPr>
          <a:xfrm>
            <a:off x="7371050" y="3588450"/>
            <a:ext cx="1155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2" name="Google Shape;15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9771" y="984950"/>
            <a:ext cx="4453075" cy="4012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-1"/>
            <a:ext cx="8017999" cy="955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13700" y="4607250"/>
            <a:ext cx="1020350" cy="452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35825" y="4607250"/>
            <a:ext cx="966950" cy="36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70850" y="1050775"/>
            <a:ext cx="1443457" cy="36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55725"/>
            <a:ext cx="9143999" cy="405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-1"/>
            <a:ext cx="8017999" cy="955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173" name="Google Shape;173;p29"/>
          <p:cNvSpPr txBox="1"/>
          <p:nvPr>
            <p:ph type="title"/>
          </p:nvPr>
        </p:nvSpPr>
        <p:spPr>
          <a:xfrm>
            <a:off x="426000" y="5273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목차 2번째</a:t>
            </a:r>
            <a:endParaRPr/>
          </a:p>
        </p:txBody>
      </p:sp>
      <p:pic>
        <p:nvPicPr>
          <p:cNvPr id="174" name="Google Shape;17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79625" y="4376050"/>
            <a:ext cx="801257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30"/>
          <p:cNvSpPr/>
          <p:nvPr/>
        </p:nvSpPr>
        <p:spPr>
          <a:xfrm>
            <a:off x="257175" y="4708275"/>
            <a:ext cx="1285800" cy="316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1"/>
          <p:cNvSpPr/>
          <p:nvPr/>
        </p:nvSpPr>
        <p:spPr>
          <a:xfrm>
            <a:off x="5302850" y="0"/>
            <a:ext cx="752100" cy="393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7" name="Google Shape;18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3734926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4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38325" y="348638"/>
            <a:ext cx="3380751" cy="444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0"/>
            <a:ext cx="4445306" cy="166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2202225"/>
            <a:ext cx="5208050" cy="149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0" y="3778550"/>
            <a:ext cx="5208050" cy="9442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4445306" cy="166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" y="1714900"/>
            <a:ext cx="4943701" cy="3428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21450" y="823150"/>
            <a:ext cx="4722549" cy="3343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397400" y="949700"/>
            <a:ext cx="609600" cy="60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686300" y="1661850"/>
            <a:ext cx="1402850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34"/>
          <p:cNvSpPr/>
          <p:nvPr/>
        </p:nvSpPr>
        <p:spPr>
          <a:xfrm flipH="1" rot="10800000">
            <a:off x="-44625" y="3467250"/>
            <a:ext cx="1019700" cy="261300"/>
          </a:xfrm>
          <a:prstGeom prst="mathMin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4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pic>
        <p:nvPicPr>
          <p:cNvPr id="224" name="Google Shape;22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4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목차 1 시작쓰</a:t>
            </a:r>
            <a:endParaRPr/>
          </a:p>
        </p:txBody>
      </p:sp>
      <p:sp>
        <p:nvSpPr>
          <p:cNvPr id="66" name="Google Shape;66;p1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1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pic>
        <p:nvPicPr>
          <p:cNvPr id="69" name="Google Shape;6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79625" y="4376050"/>
            <a:ext cx="801257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5525" y="638650"/>
            <a:ext cx="1278375" cy="50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481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14575" y="1019503"/>
            <a:ext cx="6343450" cy="267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6500" y="638675"/>
            <a:ext cx="1196025" cy="47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17712" y="3631073"/>
            <a:ext cx="3537175" cy="115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48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14575" y="1019503"/>
            <a:ext cx="6343450" cy="267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54113" y="1193500"/>
            <a:ext cx="1064375" cy="101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25474" y="3594024"/>
            <a:ext cx="3121650" cy="146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897050" y="1852613"/>
            <a:ext cx="1066800" cy="113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042725" y="1328675"/>
            <a:ext cx="2111400" cy="74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16500" y="638675"/>
            <a:ext cx="1196025" cy="47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300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" presetSubtype="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675" y="193550"/>
            <a:ext cx="2295525" cy="657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85900" y="4033900"/>
            <a:ext cx="6124575" cy="54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8063" y="1233488"/>
            <a:ext cx="2800350" cy="252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03588" y="2265425"/>
            <a:ext cx="4333875" cy="49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675" y="193550"/>
            <a:ext cx="2295525" cy="657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10086" y="1031375"/>
            <a:ext cx="6552426" cy="230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53089" y="3248325"/>
            <a:ext cx="6466400" cy="187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675" y="193550"/>
            <a:ext cx="2295525" cy="657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83888" y="1327650"/>
            <a:ext cx="6004824" cy="200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53425" y="3309850"/>
            <a:ext cx="6065754" cy="166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